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4" r:id="rId5"/>
    <p:sldId id="25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FF4BD-7197-4013-BD77-17DD7BDA671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52FB70B-044E-49A5-A446-597647BEB1A2}">
      <dgm:prSet phldrT="[Tekst]"/>
      <dgm:spPr/>
      <dgm:t>
        <a:bodyPr/>
        <a:lstStyle/>
        <a:p>
          <a:r>
            <a:rPr lang="nb-NO" dirty="0"/>
            <a:t>Kommunestyret</a:t>
          </a:r>
        </a:p>
        <a:p>
          <a:r>
            <a:rPr lang="nb-NO" dirty="0"/>
            <a:t>17</a:t>
          </a:r>
        </a:p>
      </dgm:t>
    </dgm:pt>
    <dgm:pt modelId="{B1D1A9ED-A44C-40F9-9B91-30D28D0B58FE}" type="parTrans" cxnId="{5C0F6FF0-8376-44FB-B348-409B82061B05}">
      <dgm:prSet/>
      <dgm:spPr/>
      <dgm:t>
        <a:bodyPr/>
        <a:lstStyle/>
        <a:p>
          <a:endParaRPr lang="nb-NO"/>
        </a:p>
      </dgm:t>
    </dgm:pt>
    <dgm:pt modelId="{BCA1302A-E6EF-4547-926C-E4A0B3BB2E4D}" type="sibTrans" cxnId="{5C0F6FF0-8376-44FB-B348-409B82061B05}">
      <dgm:prSet/>
      <dgm:spPr/>
      <dgm:t>
        <a:bodyPr/>
        <a:lstStyle/>
        <a:p>
          <a:endParaRPr lang="nb-NO"/>
        </a:p>
      </dgm:t>
    </dgm:pt>
    <dgm:pt modelId="{6BF9F190-CE09-4E4A-B41D-73E8092501C0}">
      <dgm:prSet phldrT="[Tekst]"/>
      <dgm:spPr/>
      <dgm:t>
        <a:bodyPr/>
        <a:lstStyle/>
        <a:p>
          <a:r>
            <a:rPr lang="nb-NO" dirty="0"/>
            <a:t>Formannskapet</a:t>
          </a:r>
        </a:p>
        <a:p>
          <a:r>
            <a:rPr lang="nb-NO" dirty="0"/>
            <a:t>7</a:t>
          </a:r>
        </a:p>
      </dgm:t>
    </dgm:pt>
    <dgm:pt modelId="{F7FEB90B-1DBB-4E09-93E3-5B88E85AE41F}" type="parTrans" cxnId="{C6DE720C-70F4-47E3-8DDF-1D56AC890B69}">
      <dgm:prSet/>
      <dgm:spPr/>
      <dgm:t>
        <a:bodyPr/>
        <a:lstStyle/>
        <a:p>
          <a:endParaRPr lang="nb-NO"/>
        </a:p>
      </dgm:t>
    </dgm:pt>
    <dgm:pt modelId="{7361B0A3-ABF1-4CE6-8BAB-8F49AD30B155}" type="sibTrans" cxnId="{C6DE720C-70F4-47E3-8DDF-1D56AC890B69}">
      <dgm:prSet/>
      <dgm:spPr/>
      <dgm:t>
        <a:bodyPr/>
        <a:lstStyle/>
        <a:p>
          <a:endParaRPr lang="nb-NO"/>
        </a:p>
      </dgm:t>
    </dgm:pt>
    <dgm:pt modelId="{5AA34D81-83D4-4648-B200-9CDFA2F95A66}">
      <dgm:prSet phldrT="[Tekst]"/>
      <dgm:spPr/>
      <dgm:t>
        <a:bodyPr/>
        <a:lstStyle/>
        <a:p>
          <a:r>
            <a:rPr lang="nb-NO" dirty="0"/>
            <a:t>KO</a:t>
          </a:r>
        </a:p>
        <a:p>
          <a:r>
            <a:rPr lang="nb-NO" dirty="0"/>
            <a:t>Kultur- og oppvekstutvalget</a:t>
          </a:r>
        </a:p>
        <a:p>
          <a:r>
            <a:rPr lang="nb-NO" dirty="0"/>
            <a:t>5</a:t>
          </a:r>
        </a:p>
      </dgm:t>
    </dgm:pt>
    <dgm:pt modelId="{0F83D9F0-5101-438D-A8C2-AE465676494B}" type="parTrans" cxnId="{092F7722-2CE8-48CD-B3B9-CA32D7E9A80F}">
      <dgm:prSet/>
      <dgm:spPr/>
      <dgm:t>
        <a:bodyPr/>
        <a:lstStyle/>
        <a:p>
          <a:endParaRPr lang="nb-NO"/>
        </a:p>
      </dgm:t>
    </dgm:pt>
    <dgm:pt modelId="{EDCB4793-683F-4411-B891-CE96748428C9}" type="sibTrans" cxnId="{092F7722-2CE8-48CD-B3B9-CA32D7E9A80F}">
      <dgm:prSet/>
      <dgm:spPr/>
      <dgm:t>
        <a:bodyPr/>
        <a:lstStyle/>
        <a:p>
          <a:endParaRPr lang="nb-NO"/>
        </a:p>
      </dgm:t>
    </dgm:pt>
    <dgm:pt modelId="{325AB8DB-2133-4E1C-AAB7-62CBC53ACF1E}">
      <dgm:prSet phldrT="[Tekst]"/>
      <dgm:spPr/>
      <dgm:t>
        <a:bodyPr/>
        <a:lstStyle/>
        <a:p>
          <a:r>
            <a:rPr lang="nb-NO" dirty="0"/>
            <a:t>HSU</a:t>
          </a:r>
        </a:p>
        <a:p>
          <a:r>
            <a:rPr lang="nb-NO" dirty="0"/>
            <a:t>Helse- og sosialutvalget</a:t>
          </a:r>
        </a:p>
        <a:p>
          <a:r>
            <a:rPr lang="nb-NO" dirty="0"/>
            <a:t>5</a:t>
          </a:r>
        </a:p>
      </dgm:t>
    </dgm:pt>
    <dgm:pt modelId="{12C16F93-F6BC-462F-B8AF-E90E4771D95F}" type="parTrans" cxnId="{19407FB8-175B-41D5-AF23-764179E81B35}">
      <dgm:prSet/>
      <dgm:spPr/>
      <dgm:t>
        <a:bodyPr/>
        <a:lstStyle/>
        <a:p>
          <a:endParaRPr lang="nb-NO"/>
        </a:p>
      </dgm:t>
    </dgm:pt>
    <dgm:pt modelId="{F3773453-CA3B-4C47-8F46-A95DD9AF0D64}" type="sibTrans" cxnId="{19407FB8-175B-41D5-AF23-764179E81B35}">
      <dgm:prSet/>
      <dgm:spPr/>
      <dgm:t>
        <a:bodyPr/>
        <a:lstStyle/>
        <a:p>
          <a:endParaRPr lang="nb-NO"/>
        </a:p>
      </dgm:t>
    </dgm:pt>
    <dgm:pt modelId="{9C82C838-FF15-4028-BF81-D51B133F7984}" type="pres">
      <dgm:prSet presAssocID="{275FF4BD-7197-4013-BD77-17DD7BDA67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10055F-E1FB-462E-ABAA-B6DEF263BA97}" type="pres">
      <dgm:prSet presAssocID="{B52FB70B-044E-49A5-A446-597647BEB1A2}" presName="hierRoot1" presStyleCnt="0"/>
      <dgm:spPr/>
    </dgm:pt>
    <dgm:pt modelId="{D8B7D389-7D11-48F6-8170-77A3672B6DE8}" type="pres">
      <dgm:prSet presAssocID="{B52FB70B-044E-49A5-A446-597647BEB1A2}" presName="composite" presStyleCnt="0"/>
      <dgm:spPr/>
    </dgm:pt>
    <dgm:pt modelId="{D2F8F592-33C3-4D32-9D47-A5532BBCE6A1}" type="pres">
      <dgm:prSet presAssocID="{B52FB70B-044E-49A5-A446-597647BEB1A2}" presName="background" presStyleLbl="node0" presStyleIdx="0" presStyleCnt="1"/>
      <dgm:spPr/>
    </dgm:pt>
    <dgm:pt modelId="{E7B34567-A4E4-4F0E-962B-35973CFE1E91}" type="pres">
      <dgm:prSet presAssocID="{B52FB70B-044E-49A5-A446-597647BEB1A2}" presName="text" presStyleLbl="fgAcc0" presStyleIdx="0" presStyleCnt="1">
        <dgm:presLayoutVars>
          <dgm:chPref val="3"/>
        </dgm:presLayoutVars>
      </dgm:prSet>
      <dgm:spPr/>
    </dgm:pt>
    <dgm:pt modelId="{150417B2-8F89-41F4-A692-EAD4A1230EA8}" type="pres">
      <dgm:prSet presAssocID="{B52FB70B-044E-49A5-A446-597647BEB1A2}" presName="hierChild2" presStyleCnt="0"/>
      <dgm:spPr/>
    </dgm:pt>
    <dgm:pt modelId="{6C8F1B65-9B17-4D77-88F5-645B663117EF}" type="pres">
      <dgm:prSet presAssocID="{F7FEB90B-1DBB-4E09-93E3-5B88E85AE41F}" presName="Name10" presStyleLbl="parChTrans1D2" presStyleIdx="0" presStyleCnt="1"/>
      <dgm:spPr/>
    </dgm:pt>
    <dgm:pt modelId="{FFE9677B-4D65-435E-ABCE-5A87DD3D468C}" type="pres">
      <dgm:prSet presAssocID="{6BF9F190-CE09-4E4A-B41D-73E8092501C0}" presName="hierRoot2" presStyleCnt="0"/>
      <dgm:spPr/>
    </dgm:pt>
    <dgm:pt modelId="{93EA8F3E-6698-483B-8E92-5D4519E37B5D}" type="pres">
      <dgm:prSet presAssocID="{6BF9F190-CE09-4E4A-B41D-73E8092501C0}" presName="composite2" presStyleCnt="0"/>
      <dgm:spPr/>
    </dgm:pt>
    <dgm:pt modelId="{E4B26BCF-938F-40BF-B96A-BC08BD9ADC77}" type="pres">
      <dgm:prSet presAssocID="{6BF9F190-CE09-4E4A-B41D-73E8092501C0}" presName="background2" presStyleLbl="node2" presStyleIdx="0" presStyleCnt="1"/>
      <dgm:spPr/>
    </dgm:pt>
    <dgm:pt modelId="{B97F9E42-BF8B-48BA-AF69-B6A1DB4D70C4}" type="pres">
      <dgm:prSet presAssocID="{6BF9F190-CE09-4E4A-B41D-73E8092501C0}" presName="text2" presStyleLbl="fgAcc2" presStyleIdx="0" presStyleCnt="1">
        <dgm:presLayoutVars>
          <dgm:chPref val="3"/>
        </dgm:presLayoutVars>
      </dgm:prSet>
      <dgm:spPr/>
    </dgm:pt>
    <dgm:pt modelId="{5DC0D331-8D8F-4D51-95AB-F3E4B1EA1CE0}" type="pres">
      <dgm:prSet presAssocID="{6BF9F190-CE09-4E4A-B41D-73E8092501C0}" presName="hierChild3" presStyleCnt="0"/>
      <dgm:spPr/>
    </dgm:pt>
    <dgm:pt modelId="{6C2C19EF-0F88-4BB9-8492-25468E1690B0}" type="pres">
      <dgm:prSet presAssocID="{0F83D9F0-5101-438D-A8C2-AE465676494B}" presName="Name17" presStyleLbl="parChTrans1D3" presStyleIdx="0" presStyleCnt="2"/>
      <dgm:spPr/>
    </dgm:pt>
    <dgm:pt modelId="{97D1BCE7-8DBF-43BA-9B75-3A67BD1700B2}" type="pres">
      <dgm:prSet presAssocID="{5AA34D81-83D4-4648-B200-9CDFA2F95A66}" presName="hierRoot3" presStyleCnt="0"/>
      <dgm:spPr/>
    </dgm:pt>
    <dgm:pt modelId="{81772322-3E39-4581-BF8B-AEB056EE2CD2}" type="pres">
      <dgm:prSet presAssocID="{5AA34D81-83D4-4648-B200-9CDFA2F95A66}" presName="composite3" presStyleCnt="0"/>
      <dgm:spPr/>
    </dgm:pt>
    <dgm:pt modelId="{39120F11-4AE5-4FBA-8B0C-A47DA235A54A}" type="pres">
      <dgm:prSet presAssocID="{5AA34D81-83D4-4648-B200-9CDFA2F95A66}" presName="background3" presStyleLbl="node3" presStyleIdx="0" presStyleCnt="2"/>
      <dgm:spPr/>
    </dgm:pt>
    <dgm:pt modelId="{F685A1E9-AC12-4044-94ED-67E77BF32C7D}" type="pres">
      <dgm:prSet presAssocID="{5AA34D81-83D4-4648-B200-9CDFA2F95A66}" presName="text3" presStyleLbl="fgAcc3" presStyleIdx="0" presStyleCnt="2">
        <dgm:presLayoutVars>
          <dgm:chPref val="3"/>
        </dgm:presLayoutVars>
      </dgm:prSet>
      <dgm:spPr/>
    </dgm:pt>
    <dgm:pt modelId="{8B90A924-3C2F-4918-BACE-1508CD78E2FF}" type="pres">
      <dgm:prSet presAssocID="{5AA34D81-83D4-4648-B200-9CDFA2F95A66}" presName="hierChild4" presStyleCnt="0"/>
      <dgm:spPr/>
    </dgm:pt>
    <dgm:pt modelId="{D87BDEE2-7300-4A39-B1A8-3A3F67841242}" type="pres">
      <dgm:prSet presAssocID="{12C16F93-F6BC-462F-B8AF-E90E4771D95F}" presName="Name17" presStyleLbl="parChTrans1D3" presStyleIdx="1" presStyleCnt="2"/>
      <dgm:spPr/>
    </dgm:pt>
    <dgm:pt modelId="{7248C0D3-E6E9-4BA6-B797-D7FE9020D15E}" type="pres">
      <dgm:prSet presAssocID="{325AB8DB-2133-4E1C-AAB7-62CBC53ACF1E}" presName="hierRoot3" presStyleCnt="0"/>
      <dgm:spPr/>
    </dgm:pt>
    <dgm:pt modelId="{5D74E344-4209-4A28-8774-4E76631C2D73}" type="pres">
      <dgm:prSet presAssocID="{325AB8DB-2133-4E1C-AAB7-62CBC53ACF1E}" presName="composite3" presStyleCnt="0"/>
      <dgm:spPr/>
    </dgm:pt>
    <dgm:pt modelId="{6625A4BD-D34E-417E-9D66-40BA780AE421}" type="pres">
      <dgm:prSet presAssocID="{325AB8DB-2133-4E1C-AAB7-62CBC53ACF1E}" presName="background3" presStyleLbl="node3" presStyleIdx="1" presStyleCnt="2"/>
      <dgm:spPr/>
    </dgm:pt>
    <dgm:pt modelId="{03F6EA12-0284-4CDD-99D7-6840C80558B8}" type="pres">
      <dgm:prSet presAssocID="{325AB8DB-2133-4E1C-AAB7-62CBC53ACF1E}" presName="text3" presStyleLbl="fgAcc3" presStyleIdx="1" presStyleCnt="2">
        <dgm:presLayoutVars>
          <dgm:chPref val="3"/>
        </dgm:presLayoutVars>
      </dgm:prSet>
      <dgm:spPr/>
    </dgm:pt>
    <dgm:pt modelId="{7347A6F8-3FCB-4FA1-AE01-DD26C45B09C8}" type="pres">
      <dgm:prSet presAssocID="{325AB8DB-2133-4E1C-AAB7-62CBC53ACF1E}" presName="hierChild4" presStyleCnt="0"/>
      <dgm:spPr/>
    </dgm:pt>
  </dgm:ptLst>
  <dgm:cxnLst>
    <dgm:cxn modelId="{C6DE720C-70F4-47E3-8DDF-1D56AC890B69}" srcId="{B52FB70B-044E-49A5-A446-597647BEB1A2}" destId="{6BF9F190-CE09-4E4A-B41D-73E8092501C0}" srcOrd="0" destOrd="0" parTransId="{F7FEB90B-1DBB-4E09-93E3-5B88E85AE41F}" sibTransId="{7361B0A3-ABF1-4CE6-8BAB-8F49AD30B155}"/>
    <dgm:cxn modelId="{D177400D-3741-4DBC-913D-DA86CBA36B9F}" type="presOf" srcId="{B52FB70B-044E-49A5-A446-597647BEB1A2}" destId="{E7B34567-A4E4-4F0E-962B-35973CFE1E91}" srcOrd="0" destOrd="0" presId="urn:microsoft.com/office/officeart/2005/8/layout/hierarchy1"/>
    <dgm:cxn modelId="{E2BB3A21-A47D-429C-8A60-45D83117358F}" type="presOf" srcId="{12C16F93-F6BC-462F-B8AF-E90E4771D95F}" destId="{D87BDEE2-7300-4A39-B1A8-3A3F67841242}" srcOrd="0" destOrd="0" presId="urn:microsoft.com/office/officeart/2005/8/layout/hierarchy1"/>
    <dgm:cxn modelId="{092F7722-2CE8-48CD-B3B9-CA32D7E9A80F}" srcId="{6BF9F190-CE09-4E4A-B41D-73E8092501C0}" destId="{5AA34D81-83D4-4648-B200-9CDFA2F95A66}" srcOrd="0" destOrd="0" parTransId="{0F83D9F0-5101-438D-A8C2-AE465676494B}" sibTransId="{EDCB4793-683F-4411-B891-CE96748428C9}"/>
    <dgm:cxn modelId="{2315CB48-6EE1-48D4-9F1E-4525A204AD6C}" type="presOf" srcId="{5AA34D81-83D4-4648-B200-9CDFA2F95A66}" destId="{F685A1E9-AC12-4044-94ED-67E77BF32C7D}" srcOrd="0" destOrd="0" presId="urn:microsoft.com/office/officeart/2005/8/layout/hierarchy1"/>
    <dgm:cxn modelId="{29F70071-1544-4AB2-95E1-DE083E2E0148}" type="presOf" srcId="{275FF4BD-7197-4013-BD77-17DD7BDA6715}" destId="{9C82C838-FF15-4028-BF81-D51B133F7984}" srcOrd="0" destOrd="0" presId="urn:microsoft.com/office/officeart/2005/8/layout/hierarchy1"/>
    <dgm:cxn modelId="{C1BFB57B-BFB3-412F-9808-46CF0A34E135}" type="presOf" srcId="{325AB8DB-2133-4E1C-AAB7-62CBC53ACF1E}" destId="{03F6EA12-0284-4CDD-99D7-6840C80558B8}" srcOrd="0" destOrd="0" presId="urn:microsoft.com/office/officeart/2005/8/layout/hierarchy1"/>
    <dgm:cxn modelId="{19BFE1A4-E594-4E3C-8CF2-758731445936}" type="presOf" srcId="{6BF9F190-CE09-4E4A-B41D-73E8092501C0}" destId="{B97F9E42-BF8B-48BA-AF69-B6A1DB4D70C4}" srcOrd="0" destOrd="0" presId="urn:microsoft.com/office/officeart/2005/8/layout/hierarchy1"/>
    <dgm:cxn modelId="{19407FB8-175B-41D5-AF23-764179E81B35}" srcId="{6BF9F190-CE09-4E4A-B41D-73E8092501C0}" destId="{325AB8DB-2133-4E1C-AAB7-62CBC53ACF1E}" srcOrd="1" destOrd="0" parTransId="{12C16F93-F6BC-462F-B8AF-E90E4771D95F}" sibTransId="{F3773453-CA3B-4C47-8F46-A95DD9AF0D64}"/>
    <dgm:cxn modelId="{D0A3AAE8-C166-4233-9F06-6A8BE46F87FB}" type="presOf" srcId="{0F83D9F0-5101-438D-A8C2-AE465676494B}" destId="{6C2C19EF-0F88-4BB9-8492-25468E1690B0}" srcOrd="0" destOrd="0" presId="urn:microsoft.com/office/officeart/2005/8/layout/hierarchy1"/>
    <dgm:cxn modelId="{5C0F6FF0-8376-44FB-B348-409B82061B05}" srcId="{275FF4BD-7197-4013-BD77-17DD7BDA6715}" destId="{B52FB70B-044E-49A5-A446-597647BEB1A2}" srcOrd="0" destOrd="0" parTransId="{B1D1A9ED-A44C-40F9-9B91-30D28D0B58FE}" sibTransId="{BCA1302A-E6EF-4547-926C-E4A0B3BB2E4D}"/>
    <dgm:cxn modelId="{7A20A8FB-B326-4206-8223-3A8D43E094D9}" type="presOf" srcId="{F7FEB90B-1DBB-4E09-93E3-5B88E85AE41F}" destId="{6C8F1B65-9B17-4D77-88F5-645B663117EF}" srcOrd="0" destOrd="0" presId="urn:microsoft.com/office/officeart/2005/8/layout/hierarchy1"/>
    <dgm:cxn modelId="{1968646E-F5DC-4A4D-A458-E1DBA314A35B}" type="presParOf" srcId="{9C82C838-FF15-4028-BF81-D51B133F7984}" destId="{B310055F-E1FB-462E-ABAA-B6DEF263BA97}" srcOrd="0" destOrd="0" presId="urn:microsoft.com/office/officeart/2005/8/layout/hierarchy1"/>
    <dgm:cxn modelId="{10EA2956-8606-4193-B66A-A32490514A50}" type="presParOf" srcId="{B310055F-E1FB-462E-ABAA-B6DEF263BA97}" destId="{D8B7D389-7D11-48F6-8170-77A3672B6DE8}" srcOrd="0" destOrd="0" presId="urn:microsoft.com/office/officeart/2005/8/layout/hierarchy1"/>
    <dgm:cxn modelId="{D3A1CF11-B493-4598-860D-D45E0B747045}" type="presParOf" srcId="{D8B7D389-7D11-48F6-8170-77A3672B6DE8}" destId="{D2F8F592-33C3-4D32-9D47-A5532BBCE6A1}" srcOrd="0" destOrd="0" presId="urn:microsoft.com/office/officeart/2005/8/layout/hierarchy1"/>
    <dgm:cxn modelId="{A1FA428E-B8D2-4E70-BAA7-606E6F722D20}" type="presParOf" srcId="{D8B7D389-7D11-48F6-8170-77A3672B6DE8}" destId="{E7B34567-A4E4-4F0E-962B-35973CFE1E91}" srcOrd="1" destOrd="0" presId="urn:microsoft.com/office/officeart/2005/8/layout/hierarchy1"/>
    <dgm:cxn modelId="{DA475233-7286-43B9-B971-6F10BB3F6D9D}" type="presParOf" srcId="{B310055F-E1FB-462E-ABAA-B6DEF263BA97}" destId="{150417B2-8F89-41F4-A692-EAD4A1230EA8}" srcOrd="1" destOrd="0" presId="urn:microsoft.com/office/officeart/2005/8/layout/hierarchy1"/>
    <dgm:cxn modelId="{4BF494DD-2326-4741-9E7D-59633C8F58B9}" type="presParOf" srcId="{150417B2-8F89-41F4-A692-EAD4A1230EA8}" destId="{6C8F1B65-9B17-4D77-88F5-645B663117EF}" srcOrd="0" destOrd="0" presId="urn:microsoft.com/office/officeart/2005/8/layout/hierarchy1"/>
    <dgm:cxn modelId="{42A5AA3C-F777-463E-A630-5ECF28263F09}" type="presParOf" srcId="{150417B2-8F89-41F4-A692-EAD4A1230EA8}" destId="{FFE9677B-4D65-435E-ABCE-5A87DD3D468C}" srcOrd="1" destOrd="0" presId="urn:microsoft.com/office/officeart/2005/8/layout/hierarchy1"/>
    <dgm:cxn modelId="{2046E714-EC4D-4F2D-9230-90C4D6B991E7}" type="presParOf" srcId="{FFE9677B-4D65-435E-ABCE-5A87DD3D468C}" destId="{93EA8F3E-6698-483B-8E92-5D4519E37B5D}" srcOrd="0" destOrd="0" presId="urn:microsoft.com/office/officeart/2005/8/layout/hierarchy1"/>
    <dgm:cxn modelId="{B21426FC-E9BD-4CD2-9308-B58516D340FF}" type="presParOf" srcId="{93EA8F3E-6698-483B-8E92-5D4519E37B5D}" destId="{E4B26BCF-938F-40BF-B96A-BC08BD9ADC77}" srcOrd="0" destOrd="0" presId="urn:microsoft.com/office/officeart/2005/8/layout/hierarchy1"/>
    <dgm:cxn modelId="{2D4D2F41-0439-407E-86F8-A29AA1908702}" type="presParOf" srcId="{93EA8F3E-6698-483B-8E92-5D4519E37B5D}" destId="{B97F9E42-BF8B-48BA-AF69-B6A1DB4D70C4}" srcOrd="1" destOrd="0" presId="urn:microsoft.com/office/officeart/2005/8/layout/hierarchy1"/>
    <dgm:cxn modelId="{2E9ED9BB-571A-43D1-BAFD-C63794C4497F}" type="presParOf" srcId="{FFE9677B-4D65-435E-ABCE-5A87DD3D468C}" destId="{5DC0D331-8D8F-4D51-95AB-F3E4B1EA1CE0}" srcOrd="1" destOrd="0" presId="urn:microsoft.com/office/officeart/2005/8/layout/hierarchy1"/>
    <dgm:cxn modelId="{A734899A-BFEF-440B-8C9C-6BACF7239940}" type="presParOf" srcId="{5DC0D331-8D8F-4D51-95AB-F3E4B1EA1CE0}" destId="{6C2C19EF-0F88-4BB9-8492-25468E1690B0}" srcOrd="0" destOrd="0" presId="urn:microsoft.com/office/officeart/2005/8/layout/hierarchy1"/>
    <dgm:cxn modelId="{38A85422-40B5-4BD0-9881-EDB92E19F8F4}" type="presParOf" srcId="{5DC0D331-8D8F-4D51-95AB-F3E4B1EA1CE0}" destId="{97D1BCE7-8DBF-43BA-9B75-3A67BD1700B2}" srcOrd="1" destOrd="0" presId="urn:microsoft.com/office/officeart/2005/8/layout/hierarchy1"/>
    <dgm:cxn modelId="{66F398B7-2A82-4A89-9F4B-6741011CC9CB}" type="presParOf" srcId="{97D1BCE7-8DBF-43BA-9B75-3A67BD1700B2}" destId="{81772322-3E39-4581-BF8B-AEB056EE2CD2}" srcOrd="0" destOrd="0" presId="urn:microsoft.com/office/officeart/2005/8/layout/hierarchy1"/>
    <dgm:cxn modelId="{BAB0B2C8-483B-4156-B63A-243215FA8EFD}" type="presParOf" srcId="{81772322-3E39-4581-BF8B-AEB056EE2CD2}" destId="{39120F11-4AE5-4FBA-8B0C-A47DA235A54A}" srcOrd="0" destOrd="0" presId="urn:microsoft.com/office/officeart/2005/8/layout/hierarchy1"/>
    <dgm:cxn modelId="{9F5228E3-0550-4787-B14E-56939FC9F54C}" type="presParOf" srcId="{81772322-3E39-4581-BF8B-AEB056EE2CD2}" destId="{F685A1E9-AC12-4044-94ED-67E77BF32C7D}" srcOrd="1" destOrd="0" presId="urn:microsoft.com/office/officeart/2005/8/layout/hierarchy1"/>
    <dgm:cxn modelId="{2FB4186E-39E1-47E9-8B75-28BE761302B9}" type="presParOf" srcId="{97D1BCE7-8DBF-43BA-9B75-3A67BD1700B2}" destId="{8B90A924-3C2F-4918-BACE-1508CD78E2FF}" srcOrd="1" destOrd="0" presId="urn:microsoft.com/office/officeart/2005/8/layout/hierarchy1"/>
    <dgm:cxn modelId="{5077E5FB-0A3E-43F2-9CED-7A928A096401}" type="presParOf" srcId="{5DC0D331-8D8F-4D51-95AB-F3E4B1EA1CE0}" destId="{D87BDEE2-7300-4A39-B1A8-3A3F67841242}" srcOrd="2" destOrd="0" presId="urn:microsoft.com/office/officeart/2005/8/layout/hierarchy1"/>
    <dgm:cxn modelId="{7C78B09C-1F35-4112-AC69-C73A3842860C}" type="presParOf" srcId="{5DC0D331-8D8F-4D51-95AB-F3E4B1EA1CE0}" destId="{7248C0D3-E6E9-4BA6-B797-D7FE9020D15E}" srcOrd="3" destOrd="0" presId="urn:microsoft.com/office/officeart/2005/8/layout/hierarchy1"/>
    <dgm:cxn modelId="{CBDA21D7-82E9-4E05-80CF-88451165A386}" type="presParOf" srcId="{7248C0D3-E6E9-4BA6-B797-D7FE9020D15E}" destId="{5D74E344-4209-4A28-8774-4E76631C2D73}" srcOrd="0" destOrd="0" presId="urn:microsoft.com/office/officeart/2005/8/layout/hierarchy1"/>
    <dgm:cxn modelId="{A4A469E4-0364-406F-9AE6-ED3A5B91A07B}" type="presParOf" srcId="{5D74E344-4209-4A28-8774-4E76631C2D73}" destId="{6625A4BD-D34E-417E-9D66-40BA780AE421}" srcOrd="0" destOrd="0" presId="urn:microsoft.com/office/officeart/2005/8/layout/hierarchy1"/>
    <dgm:cxn modelId="{429E90DE-1F4B-4CFE-9254-2ADB0EA16981}" type="presParOf" srcId="{5D74E344-4209-4A28-8774-4E76631C2D73}" destId="{03F6EA12-0284-4CDD-99D7-6840C80558B8}" srcOrd="1" destOrd="0" presId="urn:microsoft.com/office/officeart/2005/8/layout/hierarchy1"/>
    <dgm:cxn modelId="{23519E31-3860-4D5E-AF3C-0723E4DFA6E2}" type="presParOf" srcId="{7248C0D3-E6E9-4BA6-B797-D7FE9020D15E}" destId="{7347A6F8-3FCB-4FA1-AE01-DD26C45B09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BDEE2-7300-4A39-B1A8-3A3F67841242}">
      <dsp:nvSpPr>
        <dsp:cNvPr id="0" name=""/>
        <dsp:cNvSpPr/>
      </dsp:nvSpPr>
      <dsp:spPr>
        <a:xfrm>
          <a:off x="4580658" y="2655822"/>
          <a:ext cx="1039585" cy="494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156"/>
              </a:lnTo>
              <a:lnTo>
                <a:pt x="1039585" y="337156"/>
              </a:lnTo>
              <a:lnTo>
                <a:pt x="1039585" y="49474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C19EF-0F88-4BB9-8492-25468E1690B0}">
      <dsp:nvSpPr>
        <dsp:cNvPr id="0" name=""/>
        <dsp:cNvSpPr/>
      </dsp:nvSpPr>
      <dsp:spPr>
        <a:xfrm>
          <a:off x="3541073" y="2655822"/>
          <a:ext cx="1039585" cy="494748"/>
        </a:xfrm>
        <a:custGeom>
          <a:avLst/>
          <a:gdLst/>
          <a:ahLst/>
          <a:cxnLst/>
          <a:rect l="0" t="0" r="0" b="0"/>
          <a:pathLst>
            <a:path>
              <a:moveTo>
                <a:pt x="1039585" y="0"/>
              </a:moveTo>
              <a:lnTo>
                <a:pt x="1039585" y="337156"/>
              </a:lnTo>
              <a:lnTo>
                <a:pt x="0" y="337156"/>
              </a:lnTo>
              <a:lnTo>
                <a:pt x="0" y="49474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F1B65-9B17-4D77-88F5-645B663117EF}">
      <dsp:nvSpPr>
        <dsp:cNvPr id="0" name=""/>
        <dsp:cNvSpPr/>
      </dsp:nvSpPr>
      <dsp:spPr>
        <a:xfrm>
          <a:off x="4534938" y="1080850"/>
          <a:ext cx="91440" cy="494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7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8F592-33C3-4D32-9D47-A5532BBCE6A1}">
      <dsp:nvSpPr>
        <dsp:cNvPr id="0" name=""/>
        <dsp:cNvSpPr/>
      </dsp:nvSpPr>
      <dsp:spPr>
        <a:xfrm>
          <a:off x="3730088" y="626"/>
          <a:ext cx="1701139" cy="1080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34567-A4E4-4F0E-962B-35973CFE1E91}">
      <dsp:nvSpPr>
        <dsp:cNvPr id="0" name=""/>
        <dsp:cNvSpPr/>
      </dsp:nvSpPr>
      <dsp:spPr>
        <a:xfrm>
          <a:off x="3919104" y="180191"/>
          <a:ext cx="1701139" cy="1080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Kommunestyret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17</a:t>
          </a:r>
        </a:p>
      </dsp:txBody>
      <dsp:txXfrm>
        <a:off x="3950743" y="211830"/>
        <a:ext cx="1637861" cy="1016945"/>
      </dsp:txXfrm>
    </dsp:sp>
    <dsp:sp modelId="{E4B26BCF-938F-40BF-B96A-BC08BD9ADC77}">
      <dsp:nvSpPr>
        <dsp:cNvPr id="0" name=""/>
        <dsp:cNvSpPr/>
      </dsp:nvSpPr>
      <dsp:spPr>
        <a:xfrm>
          <a:off x="3730088" y="1575598"/>
          <a:ext cx="1701139" cy="1080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F9E42-BF8B-48BA-AF69-B6A1DB4D70C4}">
      <dsp:nvSpPr>
        <dsp:cNvPr id="0" name=""/>
        <dsp:cNvSpPr/>
      </dsp:nvSpPr>
      <dsp:spPr>
        <a:xfrm>
          <a:off x="3919104" y="1755163"/>
          <a:ext cx="1701139" cy="1080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Formannskapet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7</a:t>
          </a:r>
        </a:p>
      </dsp:txBody>
      <dsp:txXfrm>
        <a:off x="3950743" y="1786802"/>
        <a:ext cx="1637861" cy="1016945"/>
      </dsp:txXfrm>
    </dsp:sp>
    <dsp:sp modelId="{39120F11-4AE5-4FBA-8B0C-A47DA235A54A}">
      <dsp:nvSpPr>
        <dsp:cNvPr id="0" name=""/>
        <dsp:cNvSpPr/>
      </dsp:nvSpPr>
      <dsp:spPr>
        <a:xfrm>
          <a:off x="2690503" y="3150570"/>
          <a:ext cx="1701139" cy="1080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5A1E9-AC12-4044-94ED-67E77BF32C7D}">
      <dsp:nvSpPr>
        <dsp:cNvPr id="0" name=""/>
        <dsp:cNvSpPr/>
      </dsp:nvSpPr>
      <dsp:spPr>
        <a:xfrm>
          <a:off x="2879519" y="3330135"/>
          <a:ext cx="1701139" cy="1080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KO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Kultur- og oppvekstutvalget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5</a:t>
          </a:r>
        </a:p>
      </dsp:txBody>
      <dsp:txXfrm>
        <a:off x="2911158" y="3361774"/>
        <a:ext cx="1637861" cy="1016945"/>
      </dsp:txXfrm>
    </dsp:sp>
    <dsp:sp modelId="{6625A4BD-D34E-417E-9D66-40BA780AE421}">
      <dsp:nvSpPr>
        <dsp:cNvPr id="0" name=""/>
        <dsp:cNvSpPr/>
      </dsp:nvSpPr>
      <dsp:spPr>
        <a:xfrm>
          <a:off x="4769674" y="3150570"/>
          <a:ext cx="1701139" cy="1080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6EA12-0284-4CDD-99D7-6840C80558B8}">
      <dsp:nvSpPr>
        <dsp:cNvPr id="0" name=""/>
        <dsp:cNvSpPr/>
      </dsp:nvSpPr>
      <dsp:spPr>
        <a:xfrm>
          <a:off x="4958689" y="3330135"/>
          <a:ext cx="1701139" cy="1080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HSU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Helse- og sosialutvalget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5</a:t>
          </a:r>
        </a:p>
      </dsp:txBody>
      <dsp:txXfrm>
        <a:off x="4990328" y="3361774"/>
        <a:ext cx="1637861" cy="1016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Karlsøy kommune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Organisasjonsplan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5FCF2-2D57-4503-95DA-E1691C7EA97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2693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arlsoy.kommune.no/hjem.351026.n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karlsoy.kommune.no/hjem.351026.no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28153" y="2276868"/>
            <a:ext cx="113624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nb-NO" sz="3600" dirty="0"/>
              <a:t>Politisk organisering     </a:t>
            </a:r>
          </a:p>
          <a:p>
            <a:endParaRPr lang="nb-NO" sz="3600" dirty="0"/>
          </a:p>
          <a:p>
            <a:r>
              <a:rPr lang="nb-NO" sz="3600" dirty="0"/>
              <a:t>         </a:t>
            </a:r>
          </a:p>
        </p:txBody>
      </p:sp>
      <p:pic>
        <p:nvPicPr>
          <p:cNvPr id="4098" name="Picture 2" descr="Karlsøy kommu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" y="705333"/>
            <a:ext cx="31813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36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469652"/>
              </p:ext>
            </p:extLst>
          </p:nvPr>
        </p:nvGraphicFramePr>
        <p:xfrm>
          <a:off x="684212" y="685800"/>
          <a:ext cx="9350333" cy="4410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6838122" y="306218"/>
            <a:ext cx="512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POLITISK ORGANISERING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7490126" y="1546038"/>
            <a:ext cx="1447139" cy="354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7422540" y="1557476"/>
            <a:ext cx="1626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Kontrollutvalget</a:t>
            </a:r>
          </a:p>
        </p:txBody>
      </p:sp>
      <p:sp>
        <p:nvSpPr>
          <p:cNvPr id="17" name="Avrundet rektangel 16"/>
          <p:cNvSpPr/>
          <p:nvPr/>
        </p:nvSpPr>
        <p:spPr>
          <a:xfrm>
            <a:off x="9493856" y="1557476"/>
            <a:ext cx="1296063" cy="342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9481929" y="1557475"/>
            <a:ext cx="1319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Klagenemnd</a:t>
            </a:r>
          </a:p>
        </p:txBody>
      </p:sp>
      <p:pic>
        <p:nvPicPr>
          <p:cNvPr id="19" name="Picture 2" descr="Karlsøy kommun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2642"/>
            <a:ext cx="2282024" cy="73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83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HOVEDPRINSIPPER</a:t>
            </a:r>
          </a:p>
        </p:txBody>
      </p:sp>
      <p:sp>
        <p:nvSpPr>
          <p:cNvPr id="4" name="Rektangel 3"/>
          <p:cNvSpPr/>
          <p:nvPr/>
        </p:nvSpPr>
        <p:spPr>
          <a:xfrm>
            <a:off x="609600" y="1850655"/>
            <a:ext cx="104586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Følgende hovedprinsipper er lagt til grunn for politisk struktur og demokratisk politisk behandling i Karlsøy kommune: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Utstrakt grad av delegasjon, medvirkning i hele organisasjonen.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Større grad av helhetstenkning i politiske organer/fora (Strategisk tenkning)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Gjennomgående representasjon i politiske fora. Som hovedregel skal alle kommunestyrerepresentanter sitte i hovedutvalg og/eller formannskapet. Leder for hovedutvalg skal sitte i kommunestyret. Ordføreren bør fritas for verv i hovedutvalgene.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Åpne møter i politisk valgte organer med unntak av saker av ”fortrolig” karakter, jfr. Kommuneloven og andre regelverk (ikke uttømmende). </a:t>
            </a:r>
          </a:p>
        </p:txBody>
      </p:sp>
    </p:spTree>
    <p:extLst>
      <p:ext uri="{BB962C8B-B14F-4D97-AF65-F5344CB8AC3E}">
        <p14:creationId xmlns:p14="http://schemas.microsoft.com/office/powerpoint/2010/main" val="3174607070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9AA132F6688340B21A87F3C7A588A9" ma:contentTypeVersion="2" ma:contentTypeDescription="Opprett et nytt dokument." ma:contentTypeScope="" ma:versionID="b6edbf6a8625d256902154cf58031991">
  <xsd:schema xmlns:xsd="http://www.w3.org/2001/XMLSchema" xmlns:xs="http://www.w3.org/2001/XMLSchema" xmlns:p="http://schemas.microsoft.com/office/2006/metadata/properties" xmlns:ns2="d63df1da-d113-4ead-bd6f-f043666f840f" targetNamespace="http://schemas.microsoft.com/office/2006/metadata/properties" ma:root="true" ma:fieldsID="93eb5cba161230803e9c09618184fef8" ns2:_="">
    <xsd:import namespace="d63df1da-d113-4ead-bd6f-f043666f84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df1da-d113-4ead-bd6f-f043666f84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035E5-848B-43F2-94AD-0CC09C6C2F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D8D799-B355-4FF4-BCC1-B150E3FC292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63df1da-d113-4ead-bd6f-f043666f840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724662-E132-44C1-BEBA-7BC91E5A5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df1da-d113-4ead-bd6f-f043666f84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414</TotalTime>
  <Words>123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Sektor</vt:lpstr>
      <vt:lpstr>PowerPoint-presentasjon</vt:lpstr>
      <vt:lpstr>PowerPoint-presentasjon</vt:lpstr>
      <vt:lpstr>HOVEDPRINSIPPER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DELEGASJON I KARLSØY KOMMUNE</dc:title>
  <dc:creator>Kristian Eldnes</dc:creator>
  <cp:lastModifiedBy>Kristian Eldnes</cp:lastModifiedBy>
  <cp:revision>24</cp:revision>
  <dcterms:created xsi:type="dcterms:W3CDTF">2015-12-09T07:32:56Z</dcterms:created>
  <dcterms:modified xsi:type="dcterms:W3CDTF">2018-01-19T12:27:13Z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0x0101003D9AA132F6688340B21A87F3C7A588A9</vt:lpwstr>
  </property>
</Properties>
</file>